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2" r:id="rId15"/>
    <p:sldId id="268" r:id="rId16"/>
    <p:sldId id="269" r:id="rId17"/>
    <p:sldId id="270" r:id="rId18"/>
    <p:sldId id="271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0C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87" d="100"/>
          <a:sy n="87" d="100"/>
        </p:scale>
        <p:origin x="43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60DFF6-048A-4214-AA91-5F08A7361D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AA610DF-6179-4371-B9AD-EA9719C102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2580AA-63E7-40B2-8142-B973B3AC5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ACD741-55E0-4770-B348-CAC6F1356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889878-53A7-411E-8FC4-BD120ABE3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904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C41DE2-0121-481D-BDAD-1DB21F633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6BCA87-F237-4FF2-B8FB-664D599403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6A1039-41AF-40DF-8ADC-A942B0672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FC1201-C1A0-4AB3-BBDB-5DDB6908E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DC71BC-3A4D-4610-9D82-52016BEFF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881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D4A6C3-13F5-435F-96AF-923D7BE8B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3957D3-DAA5-4BEE-A08E-B734E288B5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CE3B81-9D1F-4DD9-A380-E0F286B89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CF8517-211E-4EE8-B120-929356BB3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ECC02C-80B0-4D87-A46A-6816E4B2C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415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4AEBBC-DAC3-42DF-9662-83CF18AC0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476AA4-CBF8-4FB3-BC1E-BFC7603475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2DA4760-368C-477E-8121-02F04B0BC6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54B1086-608C-498C-8634-09784AD9F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28BB01B-5C26-450C-A978-2A7CBAA26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6B6F10F-9FEC-4C29-B00E-1D66C8448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6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4BB278-042D-419B-B1D9-147E8ABE1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AA1118D-7C39-4855-AADB-0FECB2A432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48D0CB4-FE5D-4B77-896C-40ABDE335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EF2F044-076F-4D0D-A78D-80458BB71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3508356-51EB-4E55-85F4-120AE13F13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68BEA75-C379-4A4B-95F5-38F76C03C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3A4CE06-2CDF-464D-84A6-758E21998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C697BF6-32EE-4190-B8D5-59FEBB02E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803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5A474D-6379-4183-87D6-967677465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A3A1920-D97A-4A79-B750-F8C3A6834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494900B-A231-4DCF-AC42-232CB424E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72778AC-650C-40CE-93AA-C5658B456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32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53C3CBC-9419-4C5B-B57E-F538DC471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F8D13F0-19A3-4E9A-A687-5F78F863E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0AE2942-527B-44DC-9002-7D5BCCE15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630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133D48-897F-4C3A-B117-84211A226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C8EB4E-84E9-4005-B9A8-6D2041303C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7075710-A148-4966-AE69-995B0295A0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4F3757B-A29A-46E1-B291-1D4AB2E60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F1DDE5D-D0F1-4201-8C73-23D814C44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6757C8-2E2B-42E8-97AF-96E8A90A7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698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A20D6D-33FB-4D13-97E9-2574166F6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76CFFEF-A051-4FC7-B5D5-3C09FBD115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43DBBA7-ABE2-4893-A0BC-7C44898491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332F97A-5982-4B7E-A87F-33DDAAFDF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EA2325-02BC-4E57-ADDD-BC744D3B0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4AE4F01-D36D-401B-AB0C-3C4A25BDB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296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DF7280-8102-4D3E-A65F-05026A13B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BFC9ADF-19E0-498C-A89F-6BED252DBD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40D73F-46C6-4CAC-982B-C5DCB8C97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3468B4-7624-42D3-A659-21DB347F5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3F1D8A-70DA-47A9-8BE9-A381DD653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533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4FB188B-4766-4360-9159-CD1F863CAE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CEE28C9-DC1B-45F6-A3D8-87141BEA19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97BBE38-C6C3-47B5-BDC2-BCCB1D512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3FAFF23-51A1-44A1-9533-B12F5E75D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1E0D3D-576E-4459-9E8D-CFFFCBD24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41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AEE66F-186E-4925-BA3E-5E2ABEFB0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704ABF3-511E-463B-8C4F-BC40FE2019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26060D-7D66-4302-8672-AC18B08B60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677F5-1604-420D-A93C-B534A2253BA7}" type="datetimeFigureOut">
              <a:rPr lang="ru-RU" smtClean="0"/>
              <a:t>20.04.2024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2226288-C1A0-414C-B52B-3F440A0C68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677372-953A-46A3-A752-72F8B903C0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59B68-9361-4D91-8094-98C033DF6E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142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ACC98E9-642D-444B-91CE-898F096DCB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659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3A025ED-3A33-45BB-B07E-6EC3837BCA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206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7294BB9-FE99-400F-9A09-A30556E3F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737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D21797C-5131-498A-A6B9-AA79CD5BF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0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B56C07D-A9B8-47F9-B4DC-7D1CCD9B6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081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38436E8-F50B-4F45-8E0A-51C1BBFE70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015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3495CF5-B02E-4CF4-8D82-BB88DC283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7957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CBFF9EE-3C86-4E87-A584-0E68D87C2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838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F6A15A-FAB6-4035-9CCA-0117E9119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906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976ABBD-187A-4000-A997-E37392362E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686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C8298D7-04E3-4CC6-8EA7-898ED3563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41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38ADD5-02D9-4A63-935D-68DA239B3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31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A68FCFA-0527-4E97-A312-3D54F02EE0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357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976ABBD-187A-4000-A997-E37392362E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961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120F594-0804-4A34-9831-40BE9EC12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14AE10-7D56-4C7F-B5ED-FEF9C721565C}"/>
              </a:ext>
            </a:extLst>
          </p:cNvPr>
          <p:cNvSpPr txBox="1"/>
          <p:nvPr/>
        </p:nvSpPr>
        <p:spPr>
          <a:xfrm>
            <a:off x="5800491" y="4538134"/>
            <a:ext cx="187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D30C12"/>
                </a:solidFill>
                <a:latin typeface="Muller Regular" pitchFamily="2" charset="-52"/>
              </a:rPr>
              <a:t>ХХ АПРЕЛЯ.</a:t>
            </a:r>
          </a:p>
        </p:txBody>
      </p:sp>
    </p:spTree>
    <p:extLst>
      <p:ext uri="{BB962C8B-B14F-4D97-AF65-F5344CB8AC3E}">
        <p14:creationId xmlns:p14="http://schemas.microsoft.com/office/powerpoint/2010/main" val="3146320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220C1E0-73BE-4952-A8F6-D5B576C04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438A458-ACCC-49B9-800A-1D08A86EC0D4}"/>
              </a:ext>
            </a:extLst>
          </p:cNvPr>
          <p:cNvSpPr txBox="1"/>
          <p:nvPr/>
        </p:nvSpPr>
        <p:spPr>
          <a:xfrm>
            <a:off x="5432357" y="4351773"/>
            <a:ext cx="187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D30C12"/>
                </a:solidFill>
                <a:latin typeface="Muller Regular" pitchFamily="2" charset="-52"/>
              </a:rPr>
              <a:t>.</a:t>
            </a:r>
            <a:endParaRPr lang="ru-RU" dirty="0">
              <a:solidFill>
                <a:srgbClr val="D30C12"/>
              </a:solidFill>
              <a:latin typeface="Muller Regular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A8DD1-5C23-4614-8F84-E4D1F0CBE3C8}"/>
              </a:ext>
            </a:extLst>
          </p:cNvPr>
          <p:cNvSpPr txBox="1"/>
          <p:nvPr/>
        </p:nvSpPr>
        <p:spPr>
          <a:xfrm>
            <a:off x="4471390" y="4815638"/>
            <a:ext cx="187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>
                <a:solidFill>
                  <a:srgbClr val="D30C12"/>
                </a:solidFill>
                <a:latin typeface="Muller Regular" pitchFamily="2" charset="-52"/>
              </a:rPr>
              <a:t>.</a:t>
            </a:r>
            <a:endParaRPr lang="ru-RU" dirty="0">
              <a:solidFill>
                <a:srgbClr val="D30C12"/>
              </a:solidFill>
              <a:latin typeface="Muller Regular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9782673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DFD10A7-EA9C-4E10-BD46-8D82B73B8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4080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2972CA-DFD9-49F5-985E-6CCAF4D55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2743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5</Words>
  <Application>Microsoft Office PowerPoint</Application>
  <PresentationFormat>Широкоэкранный</PresentationFormat>
  <Paragraphs>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Muller Regular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 Кобыжакова</dc:creator>
  <cp:lastModifiedBy>FLAPTOP</cp:lastModifiedBy>
  <cp:revision>8</cp:revision>
  <dcterms:created xsi:type="dcterms:W3CDTF">2024-04-05T03:38:25Z</dcterms:created>
  <dcterms:modified xsi:type="dcterms:W3CDTF">2024-04-20T06:26:45Z</dcterms:modified>
</cp:coreProperties>
</file>